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9120-3FB6-0249-9C3B-87F8D213E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90325-9B4C-4F43-8A2E-7F198B3F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644B-CD9D-6645-BF9B-827C13D0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21BC3-FE93-3F42-8786-74064FE1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BE448-9EA8-FC4A-AC3D-36F5FBD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DE7C-E060-254B-B0EE-872CED5E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C6739-8555-C345-9769-AF29C738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D5F8-1509-F849-AD2D-F3BDD2E8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47B0-387C-2E4C-BC64-43D6ACAD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7B17-FF33-F24F-AB0A-9406DAFA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4540B-35A8-1D4E-A1F7-D0FD70CCB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9DB-8C8D-0649-AB65-42512307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793-FE2A-6242-8B8B-73B0E089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821E-1BD7-C540-AEFF-13AF6957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7667-31F2-E448-9AEE-6B4C124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2A68-25C1-CE4F-B36D-D4866E6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2974-9AB4-6A45-A0F5-AC513CC7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922A-3943-9740-AC3D-9BCFE447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3E35-5546-9640-A88E-49D688B3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C5220-56E2-2344-97E5-0D2A43A6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DD89-8D08-404E-8FBD-987C12E9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D81D2-C7BE-2A4E-A433-90CD598EC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9B7C-C745-7743-8F3D-34D09120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EFFE-BE21-504B-9332-134FE44C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B9CFB-36D3-2A42-8065-FD8578E5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345C-A174-2C4A-B954-EEEFC0EA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5AC7-FE1F-214B-8BB6-349C21265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C48A-9816-0D48-8C66-5EA396A5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F2504-FA72-7E42-BFA7-D4B12C93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18518-A533-3F40-8A33-FB551914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0674-153F-8644-9FF6-086AB229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8830-6625-7F42-A506-7CB04D16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5CB-A900-D64D-892B-61566CA6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0A99-5389-954D-BACB-E9DB02B28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006EC-F8EE-0648-B205-570A1F092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8FFC1-B02E-E74B-BF6C-0B3B660E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2C634-6426-E542-8ED2-9D1743D8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4A9CB-23B9-7B41-B146-EFC12B67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91B52-F625-FC4F-B9F4-937E14FD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C75E-59B4-FA45-9FF8-2EB7AEDC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212C2-0A2B-234F-AA41-D540C1C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0CBF0-2A56-8B4A-855F-61E5915C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49B02-4A49-304B-989C-1FA3BD0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DC48B-6AC4-C74C-8F68-8618A432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656C6-3710-9D42-926C-FE1EEDF5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F2B6-7615-8A45-9F16-A1B1E7E6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03E8-BF21-0940-A81B-7389CA7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E7C0-5FBB-0447-8082-ADAC6D85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A6B62-1D7B-794D-B11A-C669D9B9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5AD12-1F15-2A43-87AA-68587801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F9EE0-E898-0A41-9C34-1865F0EB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B33B6-94A1-A44D-BBF5-5007D342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B7BE-DD2F-8F48-B216-A0C307CC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DBF1C-8161-DE4A-8C75-3919BAD3E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B165-E8BD-AD4C-8D7B-45CC6FF97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5B7FA-AD2E-9247-8600-DC615591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64E03-CF21-E741-BFDA-A48A61BD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31AD-A8AD-9940-9A73-4FD8E807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7EE04-3A90-4B47-A610-B987C6BE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062E-5B55-9244-B0E5-6A41AC990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B354-D68C-8749-BF7D-71227691A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4D8E-362A-394E-B454-85E9FE16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BF38-71EE-5B41-A433-4AC6D1B1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25A1-E461-454D-BE92-78F81D09A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Drivers of Leaf Carbon Exchange Capacity Across Biomes at the Continental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000C9-FDB1-CE48-87B0-226ACC1A4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7976"/>
            <a:ext cx="9144000" cy="139207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Smith and Dukes (2018)</a:t>
            </a:r>
          </a:p>
          <a:p>
            <a:r>
              <a:rPr lang="en-US" sz="3600" i="1" dirty="0">
                <a:solidFill>
                  <a:srgbClr val="7030A0"/>
                </a:solidFill>
              </a:rPr>
              <a:t>Ecology</a:t>
            </a:r>
          </a:p>
        </p:txBody>
      </p:sp>
    </p:spTree>
    <p:extLst>
      <p:ext uri="{BB962C8B-B14F-4D97-AF65-F5344CB8AC3E}">
        <p14:creationId xmlns:p14="http://schemas.microsoft.com/office/powerpoint/2010/main" val="261690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061-7D6F-2B47-A9F4-4657F076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big takeaways?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B2DE-23A4-DB4E-A2EE-B8AF01F4D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would you expect the most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350312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vary over time?</a:t>
            </a:r>
          </a:p>
        </p:txBody>
      </p:sp>
    </p:spTree>
    <p:extLst>
      <p:ext uri="{BB962C8B-B14F-4D97-AF65-F5344CB8AC3E}">
        <p14:creationId xmlns:p14="http://schemas.microsoft.com/office/powerpoint/2010/main" val="293559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35AC-8D69-9C42-BD07-22F79EFD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photosynthesis change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54D7-7E18-F341-8660-296DEE0DA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6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5BD23-A794-5D48-AAC7-580A9DC8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3" y="807019"/>
            <a:ext cx="8204200" cy="562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DF341-28D5-CA4A-86FB-F98449B31A23}"/>
              </a:ext>
            </a:extLst>
          </p:cNvPr>
          <p:cNvSpPr txBox="1"/>
          <p:nvPr/>
        </p:nvSpPr>
        <p:spPr>
          <a:xfrm>
            <a:off x="9430603" y="1327133"/>
            <a:ext cx="2356414" cy="458587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u="sng" dirty="0"/>
              <a:t>Traits</a:t>
            </a:r>
            <a:endParaRPr lang="en-US" sz="4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V</a:t>
            </a:r>
            <a:r>
              <a:rPr lang="en-US" sz="2800" baseline="-25000" dirty="0" err="1"/>
              <a:t>cmax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J</a:t>
            </a:r>
            <a:r>
              <a:rPr lang="en-US" sz="2800" baseline="-25000" dirty="0" err="1"/>
              <a:t>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/>
              <a:t>R</a:t>
            </a:r>
            <a:r>
              <a:rPr lang="en-US" sz="2800" baseline="-25000" dirty="0"/>
              <a:t>d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LMA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Leaf N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LWP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Height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DBH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Life history</a:t>
            </a:r>
          </a:p>
        </p:txBody>
      </p:sp>
    </p:spTree>
    <p:extLst>
      <p:ext uri="{BB962C8B-B14F-4D97-AF65-F5344CB8AC3E}">
        <p14:creationId xmlns:p14="http://schemas.microsoft.com/office/powerpoint/2010/main" val="366639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B0A04-0D19-0049-91D4-CE5539F1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93" y="586854"/>
            <a:ext cx="4482673" cy="571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E058E-12E0-F14B-B3D2-C440B03E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5" y="1364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2E10-7065-5445-A0EE-1A406AF4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methodology?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0369-B51D-954A-92CC-458B9008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Dry/wet conditions reduce photosynthetic capacity…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plants are responding quickly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9053-B625-CF4B-A541-07AE1F64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plant types tend to have faster traits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285DD-6DDC-DE4A-9E5B-FC70D189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08" y="1540562"/>
            <a:ext cx="297264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9363-6346-5449-8CDD-EB715D0C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Juveniles are slower than adults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E448F-51FD-D846-A199-726DE66C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92" y="489686"/>
            <a:ext cx="2363372" cy="60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1F77-4489-D94B-ADF6-A5CF3096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dry conditions reduce net carbon 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5629-5D25-6C4B-823E-E781BCE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45"/>
          <a:stretch/>
        </p:blipFill>
        <p:spPr>
          <a:xfrm>
            <a:off x="4147587" y="1501254"/>
            <a:ext cx="3358682" cy="51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99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Drivers of Leaf Carbon Exchange Capacity Across Biomes at the Continental Scale</vt:lpstr>
      <vt:lpstr>PowerPoint Presentation</vt:lpstr>
      <vt:lpstr>PowerPoint Presentation</vt:lpstr>
      <vt:lpstr>Questions on methodology?</vt:lpstr>
      <vt:lpstr>Dry/wet conditions reduce photosynthetic capacity…</vt:lpstr>
      <vt:lpstr>…and plants are responding quickly</vt:lpstr>
      <vt:lpstr>Fast plant types tend to have faster traits</vt:lpstr>
      <vt:lpstr>Juveniles are slower than adults</vt:lpstr>
      <vt:lpstr>Hot dry conditions reduce net carbon gain</vt:lpstr>
      <vt:lpstr>Any other big takeaways?</vt:lpstr>
      <vt:lpstr>Where in the world would you expect the most photosynthesis?</vt:lpstr>
      <vt:lpstr>Does this vary over time?</vt:lpstr>
      <vt:lpstr>How will photosynthesis change in the future?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8</cp:revision>
  <dcterms:created xsi:type="dcterms:W3CDTF">2019-01-30T21:05:43Z</dcterms:created>
  <dcterms:modified xsi:type="dcterms:W3CDTF">2021-02-01T21:27:42Z</dcterms:modified>
</cp:coreProperties>
</file>